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9159-5628-4B71-BD6B-E92D2EF55889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E292-73A7-4633-B4AA-A4B9D884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9159-5628-4B71-BD6B-E92D2EF55889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E292-73A7-4633-B4AA-A4B9D884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9159-5628-4B71-BD6B-E92D2EF55889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E292-73A7-4633-B4AA-A4B9D884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9159-5628-4B71-BD6B-E92D2EF55889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E292-73A7-4633-B4AA-A4B9D884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9159-5628-4B71-BD6B-E92D2EF55889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E292-73A7-4633-B4AA-A4B9D884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9159-5628-4B71-BD6B-E92D2EF55889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E292-73A7-4633-B4AA-A4B9D884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9159-5628-4B71-BD6B-E92D2EF55889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E292-73A7-4633-B4AA-A4B9D884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9159-5628-4B71-BD6B-E92D2EF55889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E292-73A7-4633-B4AA-A4B9D884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9159-5628-4B71-BD6B-E92D2EF55889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E292-73A7-4633-B4AA-A4B9D884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9159-5628-4B71-BD6B-E92D2EF55889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E292-73A7-4633-B4AA-A4B9D884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9159-5628-4B71-BD6B-E92D2EF55889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E292-73A7-4633-B4AA-A4B9D884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9159-5628-4B71-BD6B-E92D2EF55889}" type="datetimeFigureOut">
              <a:rPr lang="pl-PL" smtClean="0"/>
              <a:pPr/>
              <a:t>2015-09-11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9E292-73A7-4633-B4AA-A4B9D884313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095509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latin typeface="Comic Sans MS" pitchFamily="66" charset="0"/>
              </a:rPr>
              <a:t>Chóry anielskie</a:t>
            </a:r>
            <a:endParaRPr lang="pl-PL" sz="6000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2" descr="C:\Users\user\Desktop\AniołyObrazki\Chóry Anielskie\aniolowie00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96930"/>
            <a:ext cx="8501122" cy="480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5436096" cy="936104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Comic Sans MS" pitchFamily="66" charset="0"/>
              </a:rPr>
              <a:t>Archaniołowie</a:t>
            </a:r>
            <a:endParaRPr lang="pl-PL" sz="5400" dirty="0">
              <a:latin typeface="Comic Sans MS" pitchFamily="66" charset="0"/>
            </a:endParaRPr>
          </a:p>
        </p:txBody>
      </p:sp>
      <p:pic>
        <p:nvPicPr>
          <p:cNvPr id="5" name="Symbol zastępczy zawartości 4" descr="archanio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928802"/>
            <a:ext cx="5111750" cy="459558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1520" y="1428736"/>
            <a:ext cx="3213993" cy="4697427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Comic Sans MS" pitchFamily="66" charset="0"/>
              </a:rPr>
              <a:t>(1 </a:t>
            </a:r>
            <a:r>
              <a:rPr lang="pl-PL" sz="2400" dirty="0" err="1" smtClean="0">
                <a:latin typeface="Comic Sans MS" pitchFamily="66" charset="0"/>
              </a:rPr>
              <a:t>Tes</a:t>
            </a:r>
            <a:r>
              <a:rPr lang="pl-PL" sz="2400" dirty="0" smtClean="0">
                <a:latin typeface="Comic Sans MS" pitchFamily="66" charset="0"/>
              </a:rPr>
              <a:t> 4, 15)</a:t>
            </a:r>
          </a:p>
          <a:p>
            <a:endParaRPr lang="pl-PL" sz="2400" dirty="0" smtClean="0">
              <a:latin typeface="Comic Sans MS" pitchFamily="66" charset="0"/>
            </a:endParaRPr>
          </a:p>
          <a:p>
            <a:r>
              <a:rPr lang="pl-PL" sz="2400" dirty="0" smtClean="0">
                <a:latin typeface="Comic Sans MS" pitchFamily="66" charset="0"/>
              </a:rPr>
              <a:t>- prowadzą aniołów</a:t>
            </a:r>
          </a:p>
          <a:p>
            <a:pPr>
              <a:buFont typeface="Arial" pitchFamily="34" charset="0"/>
              <a:buChar char="•"/>
            </a:pPr>
            <a:endParaRPr lang="pl-PL" sz="2400" dirty="0" smtClean="0">
              <a:latin typeface="Comic Sans MS" pitchFamily="66" charset="0"/>
            </a:endParaRPr>
          </a:p>
          <a:p>
            <a:r>
              <a:rPr lang="pl-PL" sz="2400" dirty="0" smtClean="0">
                <a:latin typeface="Comic Sans MS" pitchFamily="66" charset="0"/>
              </a:rPr>
              <a:t>- spełniają czynności poselskie, zwiastując ludziom rzeczy wielkiej wagi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3614734" cy="983032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Comic Sans MS" pitchFamily="66" charset="0"/>
              </a:rPr>
              <a:t>Aniołowie</a:t>
            </a:r>
            <a:endParaRPr lang="pl-PL" sz="5400" dirty="0">
              <a:latin typeface="Comic Sans MS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1520" y="1214422"/>
            <a:ext cx="3391786" cy="4911741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Comic Sans MS" pitchFamily="66" charset="0"/>
              </a:rPr>
              <a:t>(</a:t>
            </a:r>
            <a:r>
              <a:rPr lang="pl-PL" sz="2400" dirty="0" err="1" smtClean="0">
                <a:latin typeface="Comic Sans MS" pitchFamily="66" charset="0"/>
              </a:rPr>
              <a:t>Rz</a:t>
            </a:r>
            <a:r>
              <a:rPr lang="pl-PL" sz="2400" dirty="0" smtClean="0">
                <a:latin typeface="Comic Sans MS" pitchFamily="66" charset="0"/>
              </a:rPr>
              <a:t> 8, 38)</a:t>
            </a:r>
          </a:p>
          <a:p>
            <a:endParaRPr lang="pl-PL" sz="2400" dirty="0" smtClean="0">
              <a:latin typeface="Comic Sans MS" pitchFamily="66" charset="0"/>
            </a:endParaRPr>
          </a:p>
          <a:p>
            <a:r>
              <a:rPr lang="pl-PL" sz="2400" dirty="0" smtClean="0">
                <a:latin typeface="Comic Sans MS" pitchFamily="66" charset="0"/>
              </a:rPr>
              <a:t>- są przejawem Bożej miłości i Opatrzności wobec każdego człowieka</a:t>
            </a:r>
          </a:p>
          <a:p>
            <a:pPr>
              <a:buFont typeface="Arial" pitchFamily="34" charset="0"/>
              <a:buChar char="•"/>
            </a:pPr>
            <a:endParaRPr lang="pl-PL" sz="2400" dirty="0" smtClean="0">
              <a:latin typeface="Comic Sans MS" pitchFamily="66" charset="0"/>
            </a:endParaRPr>
          </a:p>
          <a:p>
            <a:r>
              <a:rPr lang="pl-PL" sz="2400" dirty="0" smtClean="0">
                <a:latin typeface="Comic Sans MS" pitchFamily="66" charset="0"/>
              </a:rPr>
              <a:t>- opiekują się konkretnymi ludźmi</a:t>
            </a:r>
          </a:p>
          <a:p>
            <a:pPr>
              <a:buFont typeface="Arial" pitchFamily="34" charset="0"/>
              <a:buChar char="•"/>
            </a:pPr>
            <a:endParaRPr lang="pl-PL" sz="2400" dirty="0">
              <a:latin typeface="Comic Sans MS" pitchFamily="66" charset="0"/>
            </a:endParaRPr>
          </a:p>
        </p:txBody>
      </p:sp>
      <p:pic>
        <p:nvPicPr>
          <p:cNvPr id="1026" name="Picture 2" descr="C:\Users\Kuba\Desktop\Obra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000108"/>
            <a:ext cx="5246715" cy="51197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857256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latin typeface="Comic Sans MS" pitchFamily="66" charset="0"/>
              </a:rPr>
              <a:t>Hierarchia</a:t>
            </a:r>
            <a:r>
              <a:rPr lang="pl-PL" sz="3200" b="1" dirty="0" smtClean="0">
                <a:latin typeface="Comic Sans MS" pitchFamily="66" charset="0"/>
              </a:rPr>
              <a:t> jest obrazem piękna Boga…</a:t>
            </a:r>
            <a:endParaRPr lang="pl-PL" sz="3200" b="1" dirty="0">
              <a:latin typeface="Comic Sans MS" pitchFamily="66" charset="0"/>
            </a:endParaRPr>
          </a:p>
        </p:txBody>
      </p:sp>
      <p:pic>
        <p:nvPicPr>
          <p:cNvPr id="4" name="Symbol zastępczy zawartości 3" descr="11483-procession-of-the-magi-benozzo-gozzo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8766820" cy="502631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85720" y="214290"/>
            <a:ext cx="8572560" cy="2132856"/>
          </a:xfrm>
        </p:spPr>
        <p:txBody>
          <a:bodyPr>
            <a:noAutofit/>
          </a:bodyPr>
          <a:lstStyle/>
          <a:p>
            <a:r>
              <a:rPr lang="pl-PL" sz="2800" b="1" i="1" dirty="0" smtClean="0">
                <a:latin typeface="Comic Sans MS" pitchFamily="66" charset="0"/>
              </a:rPr>
              <a:t>„Ponad wszystkimi Chórami aniołów, jest Dziewica Maryja, Królowa </a:t>
            </a:r>
            <a:r>
              <a:rPr lang="pl-PL" sz="2800" b="1" i="1" dirty="0" smtClean="0">
                <a:latin typeface="Comic Sans MS" pitchFamily="66" charset="0"/>
              </a:rPr>
              <a:t>aniołów</a:t>
            </a:r>
            <a:r>
              <a:rPr lang="pl-PL" sz="2800" b="1" i="1" dirty="0" smtClean="0">
                <a:latin typeface="Comic Sans MS" pitchFamily="66" charset="0"/>
              </a:rPr>
              <a:t>…”    </a:t>
            </a:r>
            <a:r>
              <a:rPr lang="pl-PL" sz="2400" b="1" dirty="0" smtClean="0">
                <a:latin typeface="Comic Sans MS" pitchFamily="66" charset="0"/>
              </a:rPr>
              <a:t>Pius XII</a:t>
            </a:r>
            <a:endParaRPr lang="pl-PL" sz="2400" b="1" dirty="0">
              <a:latin typeface="Comic Sans MS" pitchFamily="66" charset="0"/>
            </a:endParaRPr>
          </a:p>
        </p:txBody>
      </p:sp>
      <p:pic>
        <p:nvPicPr>
          <p:cNvPr id="2050" name="Picture 2" descr="C:\Users\Kuba\Desktop\Obraz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15304" cy="49975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latin typeface="Comic Sans MS" pitchFamily="66" charset="0"/>
              </a:rPr>
              <a:t>Hierarchia anielska</a:t>
            </a:r>
            <a:endParaRPr lang="pl-PL" sz="6000" b="1" dirty="0">
              <a:latin typeface="Comic Sans MS" pitchFamily="66" charset="0"/>
            </a:endParaRPr>
          </a:p>
        </p:txBody>
      </p:sp>
      <p:pic>
        <p:nvPicPr>
          <p:cNvPr id="4" name="Symbol zastępczy zawartości 3" descr="Anioly02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707794" cy="494116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321572" cy="1143008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>
                <a:latin typeface="Comic Sans MS" pitchFamily="66" charset="0"/>
                <a:ea typeface="Adobe Gothic Std B" pitchFamily="34" charset="-128"/>
              </a:rPr>
              <a:t>Serafini</a:t>
            </a:r>
            <a:endParaRPr lang="pl-PL" sz="5400" dirty="0">
              <a:latin typeface="Comic Sans MS" pitchFamily="66" charset="0"/>
              <a:ea typeface="Adobe Gothic Std B" pitchFamily="34" charset="-128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4032448" cy="5328592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Comic Sans MS" pitchFamily="66" charset="0"/>
              </a:rPr>
              <a:t>  (Iz 6, 1-3)</a:t>
            </a:r>
          </a:p>
          <a:p>
            <a:endParaRPr lang="pl-PL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pl-PL" sz="2400" dirty="0" smtClean="0">
                <a:latin typeface="Comic Sans MS" pitchFamily="66" charset="0"/>
              </a:rPr>
              <a:t> gorejący miłością </a:t>
            </a:r>
          </a:p>
          <a:p>
            <a:pPr>
              <a:buFontTx/>
              <a:buChar char="-"/>
            </a:pPr>
            <a:endParaRPr lang="pl-PL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pl-PL" sz="2400" dirty="0" smtClean="0">
                <a:latin typeface="Comic Sans MS" pitchFamily="66" charset="0"/>
              </a:rPr>
              <a:t> płonący ogniem</a:t>
            </a:r>
          </a:p>
          <a:p>
            <a:pPr>
              <a:buFontTx/>
              <a:buChar char="-"/>
            </a:pPr>
            <a:endParaRPr lang="pl-PL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pl-PL" sz="2400" dirty="0" smtClean="0">
                <a:latin typeface="Comic Sans MS" pitchFamily="66" charset="0"/>
              </a:rPr>
              <a:t> posiadający największą moc</a:t>
            </a:r>
          </a:p>
          <a:p>
            <a:pPr>
              <a:buFontTx/>
              <a:buChar char="-"/>
            </a:pPr>
            <a:endParaRPr lang="pl-PL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pl-PL" sz="2400" dirty="0" smtClean="0">
                <a:latin typeface="Comic Sans MS" pitchFamily="66" charset="0"/>
              </a:rPr>
              <a:t> tworzą wokół Boga ognisko miłości</a:t>
            </a:r>
          </a:p>
        </p:txBody>
      </p:sp>
      <p:pic>
        <p:nvPicPr>
          <p:cNvPr id="7" name="Symbol zastępczy zawartości 6" descr="Seraf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620688"/>
            <a:ext cx="4320480" cy="58531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3891282" cy="1196752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Comic Sans MS" pitchFamily="66" charset="0"/>
              </a:rPr>
              <a:t>Cherubini</a:t>
            </a:r>
            <a:endParaRPr lang="pl-PL" sz="5400" dirty="0">
              <a:latin typeface="Comic Sans MS" pitchFamily="66" charset="0"/>
            </a:endParaRPr>
          </a:p>
        </p:txBody>
      </p:sp>
      <p:pic>
        <p:nvPicPr>
          <p:cNvPr id="5" name="Symbol zastępczy zawartości 4" descr="Royal_Arch_Room_Ark_replica_1cherub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548680"/>
            <a:ext cx="4263930" cy="585311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3528" y="1285860"/>
            <a:ext cx="3456384" cy="5167476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Comic Sans MS" pitchFamily="66" charset="0"/>
              </a:rPr>
              <a:t>(Rdz3, 24; </a:t>
            </a:r>
            <a:r>
              <a:rPr lang="pl-PL" sz="2400" dirty="0" err="1" smtClean="0">
                <a:latin typeface="Comic Sans MS" pitchFamily="66" charset="0"/>
              </a:rPr>
              <a:t>Ez</a:t>
            </a:r>
            <a:r>
              <a:rPr lang="pl-PL" sz="2400" dirty="0" smtClean="0">
                <a:latin typeface="Comic Sans MS" pitchFamily="66" charset="0"/>
              </a:rPr>
              <a:t> 10, 3)</a:t>
            </a:r>
          </a:p>
          <a:p>
            <a:endParaRPr lang="pl-PL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pl-PL" sz="2400" dirty="0" smtClean="0">
                <a:latin typeface="Comic Sans MS" pitchFamily="66" charset="0"/>
              </a:rPr>
              <a:t> pełni wiedzy</a:t>
            </a:r>
          </a:p>
          <a:p>
            <a:pPr>
              <a:buFontTx/>
              <a:buChar char="-"/>
            </a:pPr>
            <a:endParaRPr lang="pl-PL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pl-PL" sz="2400" dirty="0" smtClean="0">
                <a:latin typeface="Comic Sans MS" pitchFamily="66" charset="0"/>
              </a:rPr>
              <a:t> kwintesencja wiedzy i poznania</a:t>
            </a:r>
          </a:p>
          <a:p>
            <a:pPr>
              <a:buFontTx/>
              <a:buChar char="-"/>
            </a:pPr>
            <a:endParaRPr lang="pl-PL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pl-PL" sz="2400" dirty="0" smtClean="0">
                <a:latin typeface="Comic Sans MS" pitchFamily="66" charset="0"/>
              </a:rPr>
              <a:t> strażnicy Bożej mądrości</a:t>
            </a:r>
          </a:p>
          <a:p>
            <a:pPr>
              <a:buFontTx/>
              <a:buChar char="-"/>
            </a:pPr>
            <a:endParaRPr lang="pl-PL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214314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 smtClean="0">
                <a:latin typeface="Comic Sans MS" pitchFamily="66" charset="0"/>
              </a:rPr>
              <a:t>Trony</a:t>
            </a:r>
            <a:endParaRPr lang="pl-PL" sz="6000" dirty="0">
              <a:latin typeface="Comic Sans MS" pitchFamily="66" charset="0"/>
            </a:endParaRPr>
          </a:p>
        </p:txBody>
      </p:sp>
      <p:pic>
        <p:nvPicPr>
          <p:cNvPr id="5" name="Symbol zastępczy zawartości 4" descr="14guarien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500042"/>
            <a:ext cx="4690864" cy="581035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1520" y="1285860"/>
            <a:ext cx="3528392" cy="4840303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Comic Sans MS" pitchFamily="66" charset="0"/>
              </a:rPr>
              <a:t>  (Kol. 1, 16)</a:t>
            </a:r>
          </a:p>
          <a:p>
            <a:endParaRPr lang="pl-PL" sz="2400" dirty="0" smtClean="0">
              <a:latin typeface="Comic Sans MS" pitchFamily="66" charset="0"/>
            </a:endParaRPr>
          </a:p>
          <a:p>
            <a:endParaRPr lang="pl-PL" sz="2400" dirty="0" smtClean="0">
              <a:latin typeface="Comic Sans MS" pitchFamily="66" charset="0"/>
            </a:endParaRPr>
          </a:p>
          <a:p>
            <a:r>
              <a:rPr lang="pl-PL" sz="2400" dirty="0" smtClean="0">
                <a:latin typeface="Comic Sans MS" pitchFamily="66" charset="0"/>
              </a:rPr>
              <a:t>- kwintesencja stałości, posłuszeństwa, wierności</a:t>
            </a:r>
          </a:p>
          <a:p>
            <a:endParaRPr lang="pl-PL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3500462" cy="980728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>
                <a:latin typeface="Comic Sans MS" pitchFamily="66" charset="0"/>
              </a:rPr>
              <a:t>Panowania</a:t>
            </a:r>
            <a:endParaRPr lang="pl-PL" sz="5400" dirty="0">
              <a:latin typeface="Comic Sans MS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57158" y="1571612"/>
            <a:ext cx="3141985" cy="4768865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Comic Sans MS" pitchFamily="66" charset="0"/>
              </a:rPr>
              <a:t>(Kol. 1, 16)</a:t>
            </a:r>
          </a:p>
          <a:p>
            <a:endParaRPr lang="pl-PL" sz="2400" dirty="0" smtClean="0">
              <a:latin typeface="Comic Sans MS" pitchFamily="66" charset="0"/>
            </a:endParaRPr>
          </a:p>
          <a:p>
            <a:r>
              <a:rPr lang="pl-PL" sz="2400" dirty="0" smtClean="0">
                <a:latin typeface="Comic Sans MS" pitchFamily="66" charset="0"/>
              </a:rPr>
              <a:t>- oznaczają autorytet, energię </a:t>
            </a:r>
            <a:r>
              <a:rPr lang="pl-PL" sz="2400" dirty="0" smtClean="0">
                <a:latin typeface="Comic Sans MS" pitchFamily="66" charset="0"/>
              </a:rPr>
              <a:t>  i męskość</a:t>
            </a:r>
            <a:endParaRPr lang="pl-PL" sz="2400" dirty="0" smtClean="0">
              <a:latin typeface="Comic Sans MS" pitchFamily="66" charset="0"/>
            </a:endParaRPr>
          </a:p>
        </p:txBody>
      </p:sp>
      <p:pic>
        <p:nvPicPr>
          <p:cNvPr id="7" name="Symbol zastępczy zawartości 6" descr="benozzo-gozzoli-adoring Anioł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857232"/>
            <a:ext cx="4906888" cy="511256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3890712" cy="864096"/>
          </a:xfrm>
        </p:spPr>
        <p:txBody>
          <a:bodyPr>
            <a:normAutofit fontScale="90000"/>
          </a:bodyPr>
          <a:lstStyle/>
          <a:p>
            <a:r>
              <a:rPr lang="pl-PL" sz="6000" dirty="0" smtClean="0">
                <a:latin typeface="Comic Sans MS" pitchFamily="66" charset="0"/>
              </a:rPr>
              <a:t>Mocarstwa</a:t>
            </a:r>
            <a:endParaRPr lang="pl-PL" sz="6000" dirty="0">
              <a:latin typeface="Comic Sans MS" pitchFamily="66" charset="0"/>
            </a:endParaRPr>
          </a:p>
        </p:txBody>
      </p:sp>
      <p:pic>
        <p:nvPicPr>
          <p:cNvPr id="5" name="Symbol zastępczy zawartości 4" descr="sztu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500042"/>
            <a:ext cx="4536504" cy="590747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3709646" cy="4961995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Comic Sans MS" pitchFamily="66" charset="0"/>
              </a:rPr>
              <a:t>(Ef 1, 20-21)</a:t>
            </a:r>
          </a:p>
          <a:p>
            <a:endParaRPr lang="pl-PL" sz="2400" dirty="0" smtClean="0">
              <a:latin typeface="Comic Sans MS" pitchFamily="66" charset="0"/>
            </a:endParaRPr>
          </a:p>
          <a:p>
            <a:endParaRPr lang="pl-PL" sz="2400" dirty="0" smtClean="0">
              <a:latin typeface="Comic Sans MS" pitchFamily="66" charset="0"/>
            </a:endParaRPr>
          </a:p>
          <a:p>
            <a:r>
              <a:rPr lang="pl-PL" sz="2400" dirty="0" smtClean="0">
                <a:latin typeface="Comic Sans MS" pitchFamily="66" charset="0"/>
              </a:rPr>
              <a:t>- siła i niezwyciężoność</a:t>
            </a:r>
          </a:p>
          <a:p>
            <a:pPr>
              <a:buFontTx/>
              <a:buChar char="-"/>
            </a:pPr>
            <a:endParaRPr lang="pl-PL" sz="2400" dirty="0" smtClean="0">
              <a:latin typeface="Comic Sans MS" pitchFamily="66" charset="0"/>
            </a:endParaRPr>
          </a:p>
          <a:p>
            <a:endParaRPr lang="pl-PL" sz="2400" dirty="0" smtClean="0">
              <a:latin typeface="Comic Sans MS" pitchFamily="66" charset="0"/>
            </a:endParaRPr>
          </a:p>
          <a:p>
            <a:endParaRPr lang="pl-PL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3143271" cy="1012810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Comic Sans MS" pitchFamily="66" charset="0"/>
              </a:rPr>
              <a:t>Władze</a:t>
            </a:r>
            <a:endParaRPr lang="pl-PL" sz="5400" dirty="0">
              <a:latin typeface="Comic Sans MS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85720" y="1500174"/>
            <a:ext cx="3179793" cy="4625989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Comic Sans MS" pitchFamily="66" charset="0"/>
              </a:rPr>
              <a:t> (Kol. 1, 16)</a:t>
            </a:r>
          </a:p>
          <a:p>
            <a:endParaRPr lang="pl-PL" sz="2400" dirty="0" smtClean="0">
              <a:latin typeface="Comic Sans MS" pitchFamily="66" charset="0"/>
            </a:endParaRPr>
          </a:p>
          <a:p>
            <a:endParaRPr lang="pl-PL" sz="2400" dirty="0" smtClean="0">
              <a:latin typeface="Comic Sans MS" pitchFamily="66" charset="0"/>
            </a:endParaRPr>
          </a:p>
          <a:p>
            <a:r>
              <a:rPr lang="pl-PL" sz="2400" dirty="0" smtClean="0">
                <a:latin typeface="Comic Sans MS" pitchFamily="66" charset="0"/>
              </a:rPr>
              <a:t>- najlepiej ze wszystkich chórów poskramiają złe duchy</a:t>
            </a:r>
            <a:endParaRPr lang="pl-PL" sz="2400" dirty="0">
              <a:latin typeface="Comic Sans MS" pitchFamily="66" charset="0"/>
            </a:endParaRPr>
          </a:p>
        </p:txBody>
      </p:sp>
      <p:pic>
        <p:nvPicPr>
          <p:cNvPr id="9" name="Symbol zastępczy zawartości 8" descr="Hierarchia_Chorow_Anielskich_Bottic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785794"/>
            <a:ext cx="5112568" cy="532289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6429420" cy="1714512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Comic Sans MS" pitchFamily="66" charset="0"/>
              </a:rPr>
              <a:t>Księstwa </a:t>
            </a:r>
            <a:br>
              <a:rPr lang="pl-PL" sz="4000" dirty="0" smtClean="0">
                <a:latin typeface="Comic Sans MS" pitchFamily="66" charset="0"/>
              </a:rPr>
            </a:br>
            <a:r>
              <a:rPr lang="pl-PL" sz="4000" dirty="0" smtClean="0">
                <a:latin typeface="Comic Sans MS" pitchFamily="66" charset="0"/>
              </a:rPr>
              <a:t>(Zwierzchności) </a:t>
            </a:r>
            <a:endParaRPr lang="pl-PL" sz="4000" dirty="0">
              <a:latin typeface="Comic Sans MS" pitchFamily="66" charset="0"/>
            </a:endParaRPr>
          </a:p>
        </p:txBody>
      </p:sp>
      <p:pic>
        <p:nvPicPr>
          <p:cNvPr id="5" name="Symbol zastępczy zawartości 4" descr="sobor_anio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980728"/>
            <a:ext cx="4248472" cy="5096491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512" y="2071678"/>
            <a:ext cx="3816424" cy="4054485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Comic Sans MS" pitchFamily="66" charset="0"/>
              </a:rPr>
              <a:t>(Kol. 1, 16)</a:t>
            </a:r>
          </a:p>
          <a:p>
            <a:endParaRPr lang="pl-PL" sz="2400" dirty="0" smtClean="0">
              <a:latin typeface="Comic Sans MS" pitchFamily="66" charset="0"/>
            </a:endParaRPr>
          </a:p>
          <a:p>
            <a:endParaRPr lang="pl-PL" sz="2400" dirty="0" smtClean="0">
              <a:latin typeface="Comic Sans MS" pitchFamily="66" charset="0"/>
            </a:endParaRPr>
          </a:p>
          <a:p>
            <a:r>
              <a:rPr lang="pl-PL" sz="2400" dirty="0" smtClean="0">
                <a:latin typeface="Comic Sans MS" pitchFamily="66" charset="0"/>
              </a:rPr>
              <a:t>- kierują konkretnymi państwami i narodami</a:t>
            </a:r>
            <a:endParaRPr lang="pl-PL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188</Words>
  <Application>Microsoft Office PowerPoint</Application>
  <PresentationFormat>Pokaz na ekranie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Chóry anielskie</vt:lpstr>
      <vt:lpstr>Hierarchia anielska</vt:lpstr>
      <vt:lpstr>Serafini</vt:lpstr>
      <vt:lpstr>Cherubini</vt:lpstr>
      <vt:lpstr>Trony</vt:lpstr>
      <vt:lpstr>Panowania</vt:lpstr>
      <vt:lpstr>Mocarstwa</vt:lpstr>
      <vt:lpstr>Władze</vt:lpstr>
      <vt:lpstr>Księstwa  (Zwierzchności) </vt:lpstr>
      <vt:lpstr>Archaniołowie</vt:lpstr>
      <vt:lpstr>Aniołowie</vt:lpstr>
      <vt:lpstr>Hierarchia jest obrazem piękna Boga…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Lucyna</cp:lastModifiedBy>
  <cp:revision>35</cp:revision>
  <dcterms:created xsi:type="dcterms:W3CDTF">2014-02-13T18:22:26Z</dcterms:created>
  <dcterms:modified xsi:type="dcterms:W3CDTF">2015-09-11T09:00:29Z</dcterms:modified>
</cp:coreProperties>
</file>