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3" r:id="rId5"/>
    <p:sldId id="264" r:id="rId6"/>
    <p:sldId id="258" r:id="rId7"/>
    <p:sldId id="260" r:id="rId8"/>
    <p:sldId id="265" r:id="rId9"/>
    <p:sldId id="261" r:id="rId10"/>
    <p:sldId id="262" r:id="rId11"/>
    <p:sldId id="259" r:id="rId12"/>
    <p:sldId id="269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BAE5A-793C-48F1-9706-9EB2DC57D6A2}" type="datetimeFigureOut">
              <a:rPr lang="pl-PL" smtClean="0"/>
              <a:pPr/>
              <a:t>2015-09-10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4A1C-DB0C-4A8C-8518-B7E97C0AD6A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34949" y="4869160"/>
            <a:ext cx="72741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ANIOŁ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STRÓŻ</a:t>
            </a:r>
            <a:endParaRPr lang="pl-PL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714876" y="214290"/>
            <a:ext cx="4001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Myślę sobie…</a:t>
            </a:r>
          </a:p>
          <a:p>
            <a:endParaRPr lang="pl-PL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85720" y="471488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Dobre rady !!!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uardian_ange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93958"/>
            <a:ext cx="3264917" cy="5842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85720" y="857232"/>
            <a:ext cx="4857784" cy="508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Stań tu obok mnie,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wzmocnij moją wiarę,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 Gdy ja modlę się,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Ty przyjmij mą ofiarę. 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 I Bogu zanieś ją,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 przedstaw prośby moje.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 Z Tobą Stróżu mój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dirty="0" smtClean="0">
                <a:solidFill>
                  <a:srgbClr val="222222"/>
                </a:solidFill>
              </a:rPr>
              <a:t> niczego się nie boję!</a:t>
            </a:r>
            <a:r>
              <a:rPr lang="pl-PL" altLang="pl-PL" sz="3200" b="1" dirty="0" smtClean="0"/>
              <a:t> </a:t>
            </a:r>
          </a:p>
          <a:p>
            <a:pPr algn="ctr"/>
            <a:r>
              <a:rPr lang="pl-PL" sz="3200" b="1" dirty="0" smtClean="0"/>
              <a:t>Dziękuje Ci </a:t>
            </a:r>
          </a:p>
          <a:p>
            <a:pPr algn="ctr"/>
            <a:r>
              <a:rPr lang="pl-PL" sz="3200" b="1" dirty="0" smtClean="0"/>
              <a:t>Aniele mój drogi!!!</a:t>
            </a:r>
          </a:p>
        </p:txBody>
      </p:sp>
    </p:spTree>
    <p:extLst>
      <p:ext uri="{BB962C8B-B14F-4D97-AF65-F5344CB8AC3E}">
        <p14:creationId xmlns="" xmlns:p14="http://schemas.microsoft.com/office/powerpoint/2010/main" val="3771733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uba\Desktop\Obraz1.jpg"/>
          <p:cNvPicPr>
            <a:picLocks noChangeAspect="1" noChangeArrowheads="1"/>
          </p:cNvPicPr>
          <p:nvPr/>
        </p:nvPicPr>
        <p:blipFill>
          <a:blip r:embed="rId3">
            <a:lum bright="43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32670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1500166" y="1000108"/>
            <a:ext cx="6357982" cy="5775187"/>
          </a:xfrm>
          <a:prstGeom prst="rect">
            <a:avLst/>
          </a:prstGeom>
          <a:noFill/>
          <a:effectLst>
            <a:outerShdw blurRad="177800" dist="63500" dir="2700000" algn="tl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600" b="1" dirty="0" smtClean="0"/>
              <a:t>Aniele Boży, stróżu mój,</a:t>
            </a:r>
            <a:br>
              <a:rPr lang="pl-PL" sz="3600" b="1" dirty="0" smtClean="0"/>
            </a:br>
            <a:r>
              <a:rPr lang="pl-PL" sz="3600" b="1" dirty="0" smtClean="0"/>
              <a:t>Ty zawsze przy mnie stój</a:t>
            </a:r>
            <a:r>
              <a:rPr lang="pl-PL" sz="3600" dirty="0" smtClean="0"/>
              <a:t>.</a:t>
            </a:r>
          </a:p>
          <a:p>
            <a:pPr algn="ctr"/>
            <a:r>
              <a:rPr lang="pl-PL" sz="3600" b="1" dirty="0" smtClean="0"/>
              <a:t>Rano, wieczór, we dnie, w nocy</a:t>
            </a:r>
            <a:br>
              <a:rPr lang="pl-PL" sz="3600" b="1" dirty="0" smtClean="0"/>
            </a:br>
            <a:r>
              <a:rPr lang="pl-PL" sz="3600" b="1" dirty="0" smtClean="0"/>
              <a:t>bądź mi zawsze ku pomocy.</a:t>
            </a:r>
            <a:br>
              <a:rPr lang="pl-PL" sz="3600" b="1" dirty="0" smtClean="0"/>
            </a:br>
            <a:r>
              <a:rPr lang="pl-PL" sz="3600" b="1" dirty="0" smtClean="0"/>
              <a:t>Strzeż duszy, ciała mego,</a:t>
            </a:r>
            <a:br>
              <a:rPr lang="pl-PL" sz="3600" b="1" dirty="0" smtClean="0"/>
            </a:br>
            <a:r>
              <a:rPr lang="pl-PL" sz="3600" b="1" dirty="0" smtClean="0"/>
              <a:t>zaprowadź mnie do żywota wiecznego. </a:t>
            </a:r>
          </a:p>
          <a:p>
            <a:pPr algn="ctr"/>
            <a:r>
              <a:rPr lang="pl-PL" sz="3600" b="1" dirty="0" smtClean="0"/>
              <a:t>                        Amen.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36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36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3251200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Mam anioła prywatnego</a:t>
            </a:r>
            <a:endParaRPr lang="pl-PL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652120" y="260648"/>
            <a:ext cx="3491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 </a:t>
            </a:r>
            <a:r>
              <a:rPr lang="pl-PL" sz="2800" b="1" dirty="0" smtClean="0"/>
              <a:t>który strzeże mnie</a:t>
            </a:r>
          </a:p>
          <a:p>
            <a:r>
              <a:rPr lang="pl-PL" sz="2800" b="1" dirty="0" smtClean="0"/>
              <a:t>        od złego.         </a:t>
            </a:r>
            <a:endParaRPr lang="pl-PL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5589240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Tupie nogą, kiedy psocę, albo zbyt</a:t>
            </a:r>
          </a:p>
          <a:p>
            <a:r>
              <a:rPr lang="pl-PL" sz="2800" b="1" dirty="0" smtClean="0"/>
              <a:t>        się rozochocę</a:t>
            </a:r>
            <a:endParaRPr lang="pl-PL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26064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Szczypie w ramię, prztyczka daje</a:t>
            </a:r>
            <a:endParaRPr lang="pl-PL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499992" y="5805264"/>
            <a:ext cx="46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w rad dawaniu nie ustaje</a:t>
            </a:r>
            <a:endParaRPr lang="pl-PL" sz="32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508104" y="537321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687616" y="54452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26064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Często szepcze mi do ucha</a:t>
            </a:r>
            <a:endParaRPr lang="pl-PL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779912" y="40466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bym rodziców grzecznie słuchał</a:t>
            </a:r>
            <a:endParaRPr lang="pl-PL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357166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i w zabawie też był grzeczny</a:t>
            </a:r>
            <a:endParaRPr lang="pl-PL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82</Words>
  <Application>Microsoft Office PowerPoint</Application>
  <PresentationFormat>Pokaz na ekranie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Slajd 1</vt:lpstr>
      <vt:lpstr>Mam anioła prywatnego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Teodorczyk</dc:creator>
  <cp:lastModifiedBy>Kuba</cp:lastModifiedBy>
  <cp:revision>12</cp:revision>
  <dcterms:created xsi:type="dcterms:W3CDTF">2010-11-26T20:07:46Z</dcterms:created>
  <dcterms:modified xsi:type="dcterms:W3CDTF">2015-09-10T09:08:32Z</dcterms:modified>
</cp:coreProperties>
</file>